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1" r:id="rId2"/>
    <p:sldId id="262" r:id="rId3"/>
    <p:sldId id="263" r:id="rId4"/>
    <p:sldId id="272" r:id="rId5"/>
    <p:sldId id="265" r:id="rId6"/>
    <p:sldId id="271" r:id="rId7"/>
    <p:sldId id="267" r:id="rId8"/>
    <p:sldId id="268" r:id="rId9"/>
    <p:sldId id="269" r:id="rId10"/>
    <p:sldId id="270" r:id="rId11"/>
    <p:sldId id="258" r:id="rId12"/>
    <p:sldId id="259" r:id="rId13"/>
    <p:sldId id="260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5" d="100"/>
          <a:sy n="75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08D44C-4EB0-48D1-8CFF-5B58C50AF8C5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4FD0B0-9B9F-47C5-B112-AF9B1135E8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CE60-7C4E-4333-8E85-FC64015B28F5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1CDB-B3FA-4CD4-ABA9-EE1C2B513A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D7D5-9955-48C2-880D-406D4CD2079C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9FB4-928D-46A4-A378-6331F1789C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9262-28D6-411B-A838-D001D5397FE8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6451-2D38-4A05-86A2-43FE656F854E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2D41-3368-4CA0-A66E-C497D88F8F45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1BFE-C01A-4786-B7B6-4A7F917E92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349-D78A-4E84-9DD4-DAB03593DF39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B86CAF-80CA-4FFE-B61A-468E604971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ED5080-BE15-42B1-BAFD-CC5B918D3E5B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A8584D-083D-4C45-9674-26458E4E1C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030E6C-FF3E-463E-87D1-26799C26E45E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A7F979-8FEF-4B58-B1CF-5195B8C64A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29C4-A0A8-4F74-993E-C094088CE62E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70A0-B09C-4706-ABDB-A0B47F4B79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51A3-23D1-4DE0-B3BA-8CA91630B461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B87504-08E9-4A42-8D12-CF4547E9D5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D45A-B257-43AB-8939-D9FCADB9BA60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4212-8C9D-4D12-924E-3D572BCAD4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BFF7B9-D454-4CAD-822E-4A56D536B906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B984922-711B-4C7C-85BD-2E68FA4EF4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C3AB72-EE28-4349-AAFD-9FC72B135E30}" type="datetimeFigureOut">
              <a:rPr lang="zh-TW" altLang="en-US"/>
              <a:pPr>
                <a:defRPr/>
              </a:pPr>
              <a:t>2014/10/13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B00069-B56A-4851-9A7C-3E55A7A6D4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78" r:id="rId4"/>
    <p:sldLayoutId id="2147483679" r:id="rId5"/>
    <p:sldLayoutId id="2147483674" r:id="rId6"/>
    <p:sldLayoutId id="2147483680" r:id="rId7"/>
    <p:sldLayoutId id="2147483673" r:id="rId8"/>
    <p:sldLayoutId id="2147483681" r:id="rId9"/>
    <p:sldLayoutId id="2147483672" r:id="rId10"/>
    <p:sldLayoutId id="2147483682" r:id="rId11"/>
    <p:sldLayoutId id="2147483683" r:id="rId12"/>
    <p:sldLayoutId id="214748368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/>
          <a:cs typeface="微軟正黑體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/>
          <a:cs typeface="微軟正黑體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/>
          <a:cs typeface="微軟正黑體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/>
          <a:cs typeface="微軟正黑體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微軟正黑體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微軟正黑體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微軟正黑體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微軟正黑體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微軟正黑體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11413" y="1484313"/>
            <a:ext cx="5616575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6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Meet Taiwan</a:t>
            </a:r>
            <a:endParaRPr lang="zh-TW" altLang="en-US" sz="6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08625" y="6021388"/>
            <a:ext cx="3455988" cy="6858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林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品萱 </a:t>
            </a:r>
            <a:r>
              <a:rPr lang="en-US" altLang="zh-TW" dirty="0" err="1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Adelie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  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黃書欣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Susie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韋春妹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Ashley  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王思薇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cs typeface="+mn-cs"/>
              </a:rPr>
              <a:t>Amy</a:t>
            </a:r>
          </a:p>
        </p:txBody>
      </p:sp>
      <p:sp>
        <p:nvSpPr>
          <p:cNvPr id="4" name="矩形 3"/>
          <p:cNvSpPr/>
          <p:nvPr/>
        </p:nvSpPr>
        <p:spPr>
          <a:xfrm>
            <a:off x="3419475" y="6165850"/>
            <a:ext cx="18002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Group 5</a:t>
            </a:r>
          </a:p>
        </p:txBody>
      </p:sp>
      <p:sp>
        <p:nvSpPr>
          <p:cNvPr id="5" name="矩形 4"/>
          <p:cNvSpPr/>
          <p:nvPr/>
        </p:nvSpPr>
        <p:spPr>
          <a:xfrm>
            <a:off x="468313" y="6237288"/>
            <a:ext cx="679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10/2</a:t>
            </a:r>
          </a:p>
        </p:txBody>
      </p:sp>
      <p:pic>
        <p:nvPicPr>
          <p:cNvPr id="15365" name="圖片 5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Others</a:t>
            </a:r>
            <a:endParaRPr lang="zh-TW" altLang="en-US" smtClean="0"/>
          </a:p>
        </p:txBody>
      </p:sp>
      <p:sp>
        <p:nvSpPr>
          <p:cNvPr id="24578" name="內容版面配置區 8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zh-TW" smtClean="0"/>
              <a:t>Heavy program book, poor quality lunch, lots of technical problems, untidy bathroom……</a:t>
            </a:r>
            <a:endParaRPr lang="zh-TW" altLang="en-US" smtClean="0"/>
          </a:p>
        </p:txBody>
      </p:sp>
      <p:pic>
        <p:nvPicPr>
          <p:cNvPr id="10" name="圖片 9" descr="圖片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429000"/>
            <a:ext cx="3168352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C:\Users\Hana小蟋蟀\Desktop\C\IMG_5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672408" cy="2822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cs typeface="+mj-cs"/>
              </a:rPr>
              <a:t>Taiwan’s MICE Industry </a:t>
            </a:r>
            <a:r>
              <a:rPr lang="en-US" altLang="zh-TW" b="1" dirty="0" smtClean="0">
                <a:cs typeface="+mj-cs"/>
              </a:rPr>
              <a:t/>
            </a:r>
            <a:br>
              <a:rPr lang="en-US" altLang="zh-TW" b="1" dirty="0" smtClean="0">
                <a:cs typeface="+mj-cs"/>
              </a:rPr>
            </a:br>
            <a:r>
              <a:rPr lang="en-US" altLang="zh-TW" b="1" dirty="0" smtClean="0">
                <a:cs typeface="+mj-cs"/>
              </a:rPr>
              <a:t>Pilot </a:t>
            </a:r>
            <a:r>
              <a:rPr lang="en-US" altLang="zh-TW" b="1" dirty="0">
                <a:cs typeface="+mj-cs"/>
              </a:rPr>
              <a:t>Program</a:t>
            </a:r>
            <a:endParaRPr lang="zh-TW" altLang="en-US" dirty="0">
              <a:cs typeface="+mj-cs"/>
            </a:endParaRPr>
          </a:p>
        </p:txBody>
      </p:sp>
      <p:sp>
        <p:nvSpPr>
          <p:cNvPr id="25602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2205038"/>
            <a:ext cx="8229600" cy="3744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smtClean="0"/>
              <a:t>The program was launched to steer Taiwan’s MICE industry to shine on the global stage.</a:t>
            </a:r>
          </a:p>
          <a:p>
            <a:pPr>
              <a:lnSpc>
                <a:spcPct val="150000"/>
              </a:lnSpc>
            </a:pPr>
            <a:r>
              <a:rPr lang="en-US" altLang="zh-TW" sz="3200" smtClean="0"/>
              <a:t>One of the objectives is to enhance the quality and efficiency of services.</a:t>
            </a:r>
            <a:endParaRPr lang="zh-TW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b="1" dirty="0">
                <a:cs typeface="+mj-cs"/>
              </a:rPr>
              <a:t>MICE Training and Certification Project</a:t>
            </a:r>
            <a:endParaRPr lang="zh-TW" altLang="en-US" sz="4000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8605838" cy="5589587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TW" sz="3200" b="1" dirty="0">
                <a:cs typeface="+mn-cs"/>
              </a:rPr>
              <a:t>MICE </a:t>
            </a:r>
            <a:r>
              <a:rPr lang="en-US" altLang="zh-TW" sz="3200" b="1" dirty="0" smtClean="0">
                <a:cs typeface="+mn-cs"/>
              </a:rPr>
              <a:t>Talent Development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3200" dirty="0" smtClean="0">
                <a:cs typeface="+mn-cs"/>
              </a:rPr>
              <a:t>	Talent </a:t>
            </a:r>
            <a:r>
              <a:rPr lang="en-US" altLang="zh-TW" sz="3200" dirty="0">
                <a:cs typeface="+mn-cs"/>
              </a:rPr>
              <a:t>development courses</a:t>
            </a:r>
            <a:r>
              <a:rPr lang="en-US" altLang="zh-TW" sz="3200" dirty="0" smtClean="0">
                <a:cs typeface="+mn-cs"/>
              </a:rPr>
              <a:t>:</a:t>
            </a:r>
          </a:p>
          <a:p>
            <a:pPr marL="320040" indent="-320040" fontAlgn="auto">
              <a:lnSpc>
                <a:spcPct val="150000"/>
              </a:lnSpc>
              <a:spcAft>
                <a:spcPts val="600"/>
              </a:spcAft>
              <a:buFont typeface="Wingdings"/>
              <a:buNone/>
              <a:defRPr/>
            </a:pPr>
            <a:r>
              <a:rPr lang="en-US" altLang="zh-TW" sz="3200" dirty="0">
                <a:cs typeface="+mn-cs"/>
              </a:rPr>
              <a:t>	o</a:t>
            </a:r>
            <a:r>
              <a:rPr lang="en-US" altLang="zh-TW" sz="3200" dirty="0" smtClean="0">
                <a:cs typeface="+mn-cs"/>
              </a:rPr>
              <a:t>ffer </a:t>
            </a:r>
            <a:r>
              <a:rPr lang="en-US" altLang="zh-TW" sz="3200" dirty="0">
                <a:cs typeface="+mn-cs"/>
              </a:rPr>
              <a:t>courses aimed at developing professional MICE </a:t>
            </a:r>
            <a:r>
              <a:rPr lang="en-US" altLang="zh-TW" sz="3200" dirty="0" smtClean="0">
                <a:cs typeface="+mn-cs"/>
              </a:rPr>
              <a:t>talent</a:t>
            </a:r>
            <a:endParaRPr lang="en-US" altLang="zh-TW" sz="3200" b="1" dirty="0">
              <a:cs typeface="+mn-cs"/>
            </a:endParaRP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TW" sz="3200" b="1" dirty="0">
                <a:cs typeface="+mn-cs"/>
              </a:rPr>
              <a:t> MICE </a:t>
            </a:r>
            <a:r>
              <a:rPr lang="en-US" altLang="zh-TW" sz="3200" b="1" dirty="0" smtClean="0">
                <a:cs typeface="+mn-cs"/>
              </a:rPr>
              <a:t>Talent Certification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3200" dirty="0">
                <a:cs typeface="+mn-cs"/>
              </a:rPr>
              <a:t>	</a:t>
            </a:r>
            <a:r>
              <a:rPr lang="en-US" altLang="zh-TW" sz="3200" dirty="0" smtClean="0">
                <a:cs typeface="+mn-cs"/>
              </a:rPr>
              <a:t>Establish </a:t>
            </a:r>
            <a:r>
              <a:rPr lang="en-US" altLang="zh-TW" sz="3200" dirty="0">
                <a:cs typeface="+mn-cs"/>
              </a:rPr>
              <a:t>cooperation mechanisms with major international associations for talent certification.</a:t>
            </a:r>
            <a:endParaRPr lang="en-US" altLang="zh-TW" sz="3200" b="1" dirty="0" smtClean="0">
              <a:cs typeface="+mn-cs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zh-TW" altLang="en-US" dirty="0">
              <a:cs typeface="+mn-cs"/>
            </a:endParaRPr>
          </a:p>
        </p:txBody>
      </p:sp>
      <p:pic>
        <p:nvPicPr>
          <p:cNvPr id="5" name="圖片 4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 descr="未命名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90678"/>
            <a:ext cx="7740352" cy="586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內容版面配置區 3" descr="thank-you-for-your-listening-7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0"/>
            <a:ext cx="58769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Outline</a:t>
            </a:r>
            <a:endParaRPr lang="zh-TW" altLang="en-US" smtClean="0"/>
          </a:p>
        </p:txBody>
      </p:sp>
      <p:sp>
        <p:nvSpPr>
          <p:cNvPr id="16386" name="內容版面配置區 2"/>
          <p:cNvSpPr>
            <a:spLocks noGrp="1"/>
          </p:cNvSpPr>
          <p:nvPr>
            <p:ph sz="quarter" idx="1"/>
          </p:nvPr>
        </p:nvSpPr>
        <p:spPr>
          <a:xfrm>
            <a:off x="900113" y="1773238"/>
            <a:ext cx="7775575" cy="4525962"/>
          </a:xfrm>
        </p:spPr>
        <p:txBody>
          <a:bodyPr/>
          <a:lstStyle/>
          <a:p>
            <a:r>
              <a:rPr lang="en-US" altLang="zh-TW" sz="3600" smtClean="0"/>
              <a:t>Introduction of Meet Taiwan</a:t>
            </a:r>
            <a:br>
              <a:rPr lang="en-US" altLang="zh-TW" sz="3600" smtClean="0"/>
            </a:br>
            <a:endParaRPr lang="en-US" altLang="zh-TW" sz="3600" smtClean="0"/>
          </a:p>
          <a:p>
            <a:r>
              <a:rPr lang="en-US" altLang="zh-TW" sz="3600" smtClean="0"/>
              <a:t>The services of Meet Taiwan</a:t>
            </a:r>
            <a:br>
              <a:rPr lang="en-US" altLang="zh-TW" sz="3600" smtClean="0"/>
            </a:br>
            <a:endParaRPr lang="en-US" altLang="zh-TW" sz="3600" smtClean="0"/>
          </a:p>
          <a:p>
            <a:r>
              <a:rPr lang="en-US" altLang="zh-TW" sz="3600" smtClean="0"/>
              <a:t>The experience of the seniors</a:t>
            </a:r>
            <a:br>
              <a:rPr lang="en-US" altLang="zh-TW" sz="3600" smtClean="0"/>
            </a:br>
            <a:endParaRPr lang="en-US" altLang="zh-TW" sz="3600" smtClean="0"/>
          </a:p>
          <a:p>
            <a:r>
              <a:rPr lang="en-US" altLang="zh-TW" sz="3600" smtClean="0"/>
              <a:t>Conclusion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Website</a:t>
            </a:r>
            <a:endParaRPr lang="zh-TW" altLang="en-US" smtClean="0"/>
          </a:p>
        </p:txBody>
      </p:sp>
      <p:sp>
        <p:nvSpPr>
          <p:cNvPr id="17410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zh-TW" smtClean="0"/>
          </a:p>
          <a:p>
            <a:r>
              <a:rPr lang="en-US" altLang="zh-TW" smtClean="0"/>
              <a:t>Organized by the Bureau of Foreign Trade, Ministry of Economic Affairs of the Republic of China</a:t>
            </a:r>
            <a:br>
              <a:rPr lang="en-US" altLang="zh-TW" smtClean="0"/>
            </a:br>
            <a:endParaRPr lang="en-US" altLang="zh-TW" smtClean="0"/>
          </a:p>
          <a:p>
            <a:r>
              <a:rPr lang="en-US" altLang="zh-TW" smtClean="0"/>
              <a:t>Main purpose : Marking Taiwan to be the best location of holding trade conferences</a:t>
            </a:r>
            <a:endParaRPr lang="zh-TW" alt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15888"/>
            <a:ext cx="19145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9988"/>
            <a:ext cx="9144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2838"/>
            <a:ext cx="9144000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altLang="zh-TW" sz="5300" smtClean="0"/>
              <a:t>Ways of advertising</a:t>
            </a:r>
            <a:endParaRPr lang="zh-TW" altLang="en-US" sz="530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zh-TW" altLang="en-US" smtClean="0"/>
          </a:p>
          <a:p>
            <a:r>
              <a:rPr lang="en-US" altLang="zh-TW" sz="4800" smtClean="0"/>
              <a:t>Facebook</a:t>
            </a:r>
          </a:p>
          <a:p>
            <a:endParaRPr lang="en-US" altLang="zh-TW" sz="4800" smtClean="0"/>
          </a:p>
          <a:p>
            <a:endParaRPr lang="en-US" altLang="zh-TW" sz="4800" smtClean="0"/>
          </a:p>
          <a:p>
            <a:r>
              <a:rPr lang="en-US" altLang="zh-TW" sz="4800" smtClean="0"/>
              <a:t>Youtube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8038"/>
            <a:ext cx="9144000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9638"/>
            <a:ext cx="91440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229600" cy="1143000"/>
          </a:xfrm>
        </p:spPr>
        <p:txBody>
          <a:bodyPr/>
          <a:lstStyle/>
          <a:p>
            <a:r>
              <a:rPr lang="zh-TW" altLang="zh-TW" smtClean="0"/>
              <a:t>The Service of Meet Taiwan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64500" cy="5545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zh-TW" sz="3200" smtClean="0"/>
              <a:t>Difference between Chinese and English version of the website</a:t>
            </a:r>
          </a:p>
          <a:p>
            <a:pPr>
              <a:lnSpc>
                <a:spcPct val="90000"/>
              </a:lnSpc>
            </a:pPr>
            <a:endParaRPr lang="zh-TW" altLang="zh-TW" sz="3200" smtClean="0"/>
          </a:p>
          <a:p>
            <a:pPr>
              <a:lnSpc>
                <a:spcPct val="90000"/>
              </a:lnSpc>
            </a:pPr>
            <a:r>
              <a:rPr lang="zh-TW" altLang="zh-TW" sz="3200" smtClean="0"/>
              <a:t>Chinese version- the plan for developing MICE indusrty </a:t>
            </a:r>
          </a:p>
          <a:p>
            <a:pPr>
              <a:lnSpc>
                <a:spcPct val="90000"/>
              </a:lnSpc>
            </a:pPr>
            <a:endParaRPr lang="zh-TW" altLang="zh-TW" sz="3200" smtClean="0"/>
          </a:p>
          <a:p>
            <a:pPr>
              <a:lnSpc>
                <a:spcPct val="90000"/>
              </a:lnSpc>
            </a:pPr>
            <a:r>
              <a:rPr lang="zh-TW" altLang="zh-TW" sz="3200" smtClean="0"/>
              <a:t>English version- promoting Taiwan as suitable cooperative partners</a:t>
            </a:r>
          </a:p>
          <a:p>
            <a:endParaRPr lang="zh-TW" altLang="zh-TW" sz="2800" smtClean="0"/>
          </a:p>
          <a:p>
            <a:endParaRPr lang="zh-TW" altLang="zh-TW" sz="2800" smtClean="0"/>
          </a:p>
        </p:txBody>
      </p:sp>
      <p:sp>
        <p:nvSpPr>
          <p:cNvPr id="19459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8291513" cy="4498975"/>
          </a:xfrm>
        </p:spPr>
        <p:txBody>
          <a:bodyPr/>
          <a:lstStyle/>
          <a:p>
            <a:r>
              <a:rPr lang="zh-TW" altLang="zh-TW" sz="2800" smtClean="0"/>
              <a:t>Providing information for organizers to find cooperative partners in Taiwan</a:t>
            </a:r>
          </a:p>
          <a:p>
            <a:r>
              <a:rPr lang="zh-TW" altLang="zh-TW" sz="2800" smtClean="0"/>
              <a:t>Dealing with organizers' requests for proposal </a:t>
            </a:r>
          </a:p>
          <a:p>
            <a:r>
              <a:rPr lang="zh-TW" altLang="zh-TW" sz="2800" smtClean="0"/>
              <a:t>The use of Taiwan Meet Card to enlarge MICE industry in Taiwan</a:t>
            </a:r>
          </a:p>
          <a:p>
            <a:r>
              <a:rPr lang="zh-TW" altLang="zh-TW" sz="2800" smtClean="0"/>
              <a:t>Benifit of becoming the member of Meet Taiwan</a:t>
            </a:r>
          </a:p>
        </p:txBody>
      </p:sp>
      <p:pic>
        <p:nvPicPr>
          <p:cNvPr id="4099" name="Picture 3" descr="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969963" y="692150"/>
            <a:ext cx="10821988" cy="5616575"/>
          </a:xfrm>
        </p:spPr>
      </p:pic>
      <p:pic>
        <p:nvPicPr>
          <p:cNvPr id="4100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8525" y="620713"/>
            <a:ext cx="113236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58888" y="620713"/>
            <a:ext cx="109712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圖片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7200800" cy="497681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Before the conference</a:t>
            </a:r>
            <a:endParaRPr lang="zh-TW" altLang="en-US" smtClean="0"/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zh-TW" sz="3200" smtClean="0"/>
              <a:t>Clear traffic flow and smooth registration</a:t>
            </a:r>
            <a:r>
              <a:rPr lang="en-US" altLang="zh-TW" smtClean="0"/>
              <a:t>.</a:t>
            </a:r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  <a:p>
            <a:endParaRPr lang="zh-TW" altLang="en-US" smtClean="0"/>
          </a:p>
        </p:txBody>
      </p:sp>
      <p:pic>
        <p:nvPicPr>
          <p:cNvPr id="4" name="Picture 36" descr="C:\Users\Hana小蟋蟀\Desktop\C\IMG_5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816424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2" descr="C:\Users\Hana小蟋蟀\Desktop\C\IMG_5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104456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 descr="圖片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92896"/>
            <a:ext cx="3960440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9" descr="C:\Users\Hana小蟋蟀\Desktop\C\IMG_5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492896"/>
            <a:ext cx="4248472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During the Conference</a:t>
            </a:r>
            <a:endParaRPr lang="zh-TW" altLang="en-US" smtClean="0"/>
          </a:p>
        </p:txBody>
      </p:sp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r>
              <a:rPr lang="en-US" altLang="zh-TW" sz="3200" smtClean="0"/>
              <a:t>Poor time allotment, agenda planning and staff quality.</a:t>
            </a:r>
          </a:p>
          <a:p>
            <a:pPr>
              <a:buFont typeface="Wingdings" pitchFamily="2" charset="2"/>
              <a:buNone/>
            </a:pPr>
            <a:endParaRPr lang="zh-TW" altLang="en-US" smtClean="0"/>
          </a:p>
        </p:txBody>
      </p:sp>
      <p:pic>
        <p:nvPicPr>
          <p:cNvPr id="5" name="Picture 2" descr="C:\Users\Hana小蟋蟀\Desktop\conference\瘋台南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4356100" cy="3265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6" name="圖片 3" descr="圖片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5516563"/>
            <a:ext cx="28289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自訂 13">
      <a:dk1>
        <a:sysClr val="windowText" lastClr="000000"/>
      </a:dk1>
      <a:lt1>
        <a:sysClr val="window" lastClr="FFFFFF"/>
      </a:lt1>
      <a:dk2>
        <a:srgbClr val="548BB7"/>
      </a:dk2>
      <a:lt2>
        <a:srgbClr val="EBDDC3"/>
      </a:lt2>
      <a:accent1>
        <a:srgbClr val="E4EDEB"/>
      </a:accent1>
      <a:accent2>
        <a:srgbClr val="FBE1A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13">
    <a:dk1>
      <a:sysClr val="windowText" lastClr="000000"/>
    </a:dk1>
    <a:lt1>
      <a:sysClr val="window" lastClr="FFFFFF"/>
    </a:lt1>
    <a:dk2>
      <a:srgbClr val="548BB7"/>
    </a:dk2>
    <a:lt2>
      <a:srgbClr val="EBDDC3"/>
    </a:lt2>
    <a:accent1>
      <a:srgbClr val="E4EDEB"/>
    </a:accent1>
    <a:accent2>
      <a:srgbClr val="FBE1A1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537</TotalTime>
  <Words>236</Words>
  <Application>Microsoft Office PowerPoint</Application>
  <PresentationFormat>如螢幕大小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10</vt:i4>
      </vt:variant>
      <vt:variant>
        <vt:lpstr>投影片標題</vt:lpstr>
      </vt:variant>
      <vt:variant>
        <vt:i4>13</vt:i4>
      </vt:variant>
    </vt:vector>
  </HeadingPairs>
  <TitlesOfParts>
    <vt:vector size="31" baseType="lpstr">
      <vt:lpstr>Tw Cen MT</vt:lpstr>
      <vt:lpstr>微軟正黑體</vt:lpstr>
      <vt:lpstr>Arial</vt:lpstr>
      <vt:lpstr>Wingdings</vt:lpstr>
      <vt:lpstr>Wingdings 2</vt:lpstr>
      <vt:lpstr>Calibri</vt:lpstr>
      <vt:lpstr>新細明體</vt:lpstr>
      <vt:lpstr>Times New Roman</vt:lpstr>
      <vt:lpstr>中庸</vt:lpstr>
      <vt:lpstr>中庸</vt:lpstr>
      <vt:lpstr>中庸</vt:lpstr>
      <vt:lpstr>中庸</vt:lpstr>
      <vt:lpstr>中庸</vt:lpstr>
      <vt:lpstr>中庸</vt:lpstr>
      <vt:lpstr>中庸</vt:lpstr>
      <vt:lpstr>中庸</vt:lpstr>
      <vt:lpstr>中庸</vt:lpstr>
      <vt:lpstr>中庸</vt:lpstr>
      <vt:lpstr>MEET TAIWAN</vt:lpstr>
      <vt:lpstr>Outline</vt:lpstr>
      <vt:lpstr>Website</vt:lpstr>
      <vt:lpstr>Ways of advertising</vt:lpstr>
      <vt:lpstr>The Service of Meet Taiwan</vt:lpstr>
      <vt:lpstr>投影片 6</vt:lpstr>
      <vt:lpstr>投影片 7</vt:lpstr>
      <vt:lpstr>Before the conference</vt:lpstr>
      <vt:lpstr>During the Conference</vt:lpstr>
      <vt:lpstr>Others</vt:lpstr>
      <vt:lpstr>Taiwan’s MICE Industry  Pilot Program</vt:lpstr>
      <vt:lpstr>MICE Training and Certification Project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Taiwan’s MICE Industry  Pilot Program</dc:title>
  <dc:creator>acer</dc:creator>
  <cp:lastModifiedBy>USER</cp:lastModifiedBy>
  <cp:revision>55</cp:revision>
  <dcterms:created xsi:type="dcterms:W3CDTF">2014-10-01T03:07:50Z</dcterms:created>
  <dcterms:modified xsi:type="dcterms:W3CDTF">2014-10-12T17:03:53Z</dcterms:modified>
</cp:coreProperties>
</file>